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61" r:id="rId4"/>
    <p:sldId id="269" r:id="rId5"/>
    <p:sldId id="264" r:id="rId6"/>
    <p:sldId id="268" r:id="rId7"/>
    <p:sldId id="270" r:id="rId8"/>
    <p:sldId id="267" r:id="rId9"/>
    <p:sldId id="266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BE09470-9D50-4B4F-87EF-72B20F59F7AF}">
          <p14:sldIdLst>
            <p14:sldId id="265"/>
            <p14:sldId id="258"/>
            <p14:sldId id="261"/>
            <p14:sldId id="269"/>
            <p14:sldId id="264"/>
            <p14:sldId id="268"/>
            <p14:sldId id="270"/>
            <p14:sldId id="267"/>
            <p14:sldId id="266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2FE7E-106A-4667-B6F7-F365D6271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91FE88-4FDE-4D81-AD2A-134CF9DC2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F8239-01BD-462E-96F8-5F35CF0D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485F6-25DB-49A8-9FBB-908FB9DB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CEE62-5977-47C7-ACF9-5AC78AB0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2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EF374-4E7A-4DBF-8F36-59DB6BD0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F217B3-D508-4F0B-AC02-49317E4AB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EECC69-909F-4D60-B05A-246B0370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FFA5A-5F1B-4934-9F11-ACB13BC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87F17-F669-4CE8-B5E8-54700AB3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3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1280B9-6ADA-420E-BCC0-2D923A53E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278423-7F64-4E94-8E06-0A19B2806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F42593-D6CC-4E02-B8B4-2E580A33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DE0D0-D63C-4D2B-B839-B1C56064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2B668-12B2-4402-BA82-D43DF118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77B05-A800-4BB1-8BE7-1EBC2280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F4015D-DCE2-4D68-93CD-560460CD2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DC8AA-8CF1-4BF8-AE3E-B7966F63A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A8B13-770C-4092-B869-3E04EA8F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B36218-4AC1-479D-A5DB-0B4B77DB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0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2BC25-79AE-4876-A9CF-976FED7F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818D7-1ABA-45DA-A5FE-4CF5E434B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C3EFA-30AF-468A-A67A-5C871FACA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8352F-B8B8-4365-8887-166F4A60B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5C4F1-96D8-43A5-B597-ECB56FE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359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A4BE2-3961-46E5-BA41-0E2511D8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78508-9DFC-4069-9244-6C3C28F13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06001-8019-42C6-B8AA-C4DEFC513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119F73-E085-48D5-B7F4-B2DAC065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4FDA50-50C1-4D1E-AF11-D43D0889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8B5E41-93D1-4414-B041-D756CABE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1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E1BFF-7106-442F-B1AB-F2DB0F2B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32958-DEAF-416A-BE9A-685CC4E9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31DEDC-922E-429D-B111-D828EDCD0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9D672E-BD47-440D-A393-2B404334A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1A478-77EB-432D-9391-48E05E2E2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B99E9B-D734-495E-A078-34B4D566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821C6B-11C3-4A80-88BE-EEFFCDE90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C0E93A-AF3E-4342-803D-4F90F88A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9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2666B-6D4F-48D5-AF8E-2BA348CE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791A15-A4F4-425F-8877-CFCDFE49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4376DA-656E-4069-91B8-EEAB6115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E3219-4905-4EDF-AD5B-DD76ABF2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2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0E2493-69BC-44D5-ADD0-407C019D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F84E4E-AD90-4C04-AC1F-3DDE8FB4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33441-127C-484E-8D8B-683961DD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4A8F5-5D90-41C3-A5CD-E914E00B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31ED0-B5D0-465F-98D9-C52BD2887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A0336B-66E9-4D7E-9FC7-E8438FB24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BD9DD3-FC54-4E12-B49C-3E4C9391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91A571-C51B-421C-BAB9-AFA47B81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57A0-0BA8-4B15-A1DC-31E9D205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7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30429-55ED-485D-B749-11BA37BD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E13615-7157-4438-B2FA-DC58A0A99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A3D5B8-3839-45D6-9DC0-DA020CF25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96C2D0-0965-489B-BBC9-A2FAC907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E76B01-90E3-45F3-82EF-7EB5E160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04349E-A184-4831-8535-9BA204EB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6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01EE8-605C-414E-9C55-4B440731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149F90-1971-4DD4-86D3-59C188AC5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BCB3A-D54C-4EEB-8278-0E964D471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19B47-FF31-4050-80FB-F181912D118B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2F777-3A5B-418E-A2CE-D17C29970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45091-DEE1-417D-B063-A6D49050A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BD573-7A19-4C03-B956-AD04400DF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B3BC7-C709-4B1F-99DE-A1DF215F6B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교통사고 통계 웹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2584A1-AA9E-4442-B604-9D9D955F5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20175105 </a:t>
            </a:r>
            <a:r>
              <a:rPr lang="ko-KR" altLang="en-US" dirty="0" err="1"/>
              <a:t>곽영주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74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955E-0B95-4046-ACCC-225BFA2B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59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8D0B9-A2D7-49CF-AE28-05E2C590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FB884-B5BF-400E-AB50-99BAA29D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/>
              <a:t>설계도</a:t>
            </a:r>
            <a:endParaRPr lang="en-US" altLang="ko-KR" sz="3000" dirty="0"/>
          </a:p>
          <a:p>
            <a:pPr>
              <a:lnSpc>
                <a:spcPct val="150000"/>
              </a:lnSpc>
            </a:pPr>
            <a:r>
              <a:rPr lang="ko-KR" altLang="en-US" sz="3000" dirty="0"/>
              <a:t>개발내용</a:t>
            </a:r>
            <a:endParaRPr lang="en-US" altLang="ko-KR" sz="3000" dirty="0"/>
          </a:p>
          <a:p>
            <a:pPr>
              <a:lnSpc>
                <a:spcPct val="150000"/>
              </a:lnSpc>
            </a:pPr>
            <a:r>
              <a:rPr lang="ko-KR" altLang="en-US" sz="3000" dirty="0"/>
              <a:t>공공데이터</a:t>
            </a:r>
            <a:endParaRPr lang="en-US" altLang="ko-KR" sz="3000" dirty="0"/>
          </a:p>
          <a:p>
            <a:pPr>
              <a:lnSpc>
                <a:spcPct val="150000"/>
              </a:lnSpc>
            </a:pPr>
            <a:r>
              <a:rPr lang="ko-KR" altLang="en-US" sz="3000" dirty="0"/>
              <a:t>시연영상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275499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71E8B-D31E-4F99-8E71-81F47BD7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E42D0C8-C175-4FEB-A56B-1EB929EC236D}"/>
              </a:ext>
            </a:extLst>
          </p:cNvPr>
          <p:cNvSpPr/>
          <p:nvPr/>
        </p:nvSpPr>
        <p:spPr>
          <a:xfrm>
            <a:off x="10301057" y="2889000"/>
            <a:ext cx="1440000" cy="10800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5AE846-9C37-4384-B107-8C8E9C42D756}"/>
              </a:ext>
            </a:extLst>
          </p:cNvPr>
          <p:cNvSpPr/>
          <p:nvPr/>
        </p:nvSpPr>
        <p:spPr>
          <a:xfrm>
            <a:off x="450943" y="2889000"/>
            <a:ext cx="1440000" cy="10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index.jsp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512215-D5B0-4AF1-A21A-2F7D0A8CAD6B}"/>
              </a:ext>
            </a:extLst>
          </p:cNvPr>
          <p:cNvSpPr/>
          <p:nvPr/>
        </p:nvSpPr>
        <p:spPr>
          <a:xfrm>
            <a:off x="2289933" y="2889000"/>
            <a:ext cx="1800000" cy="108000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ajax</a:t>
            </a:r>
          </a:p>
          <a:p>
            <a:pPr algn="ctr"/>
            <a:r>
              <a:rPr lang="en-US" altLang="ko-KR" dirty="0"/>
              <a:t>click.js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A2ADEBC-5702-4893-BED9-CF8BC34F0162}"/>
              </a:ext>
            </a:extLst>
          </p:cNvPr>
          <p:cNvSpPr/>
          <p:nvPr/>
        </p:nvSpPr>
        <p:spPr>
          <a:xfrm>
            <a:off x="4463077" y="2889000"/>
            <a:ext cx="2520000" cy="1080000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데이터 저장</a:t>
            </a:r>
            <a:r>
              <a:rPr lang="en-US" altLang="ko-KR" sz="1600" dirty="0"/>
              <a:t> </a:t>
            </a:r>
            <a:r>
              <a:rPr lang="ko-KR" altLang="en-US" sz="1600" dirty="0"/>
              <a:t>및 전송</a:t>
            </a:r>
            <a:endParaRPr lang="en-US" altLang="ko-KR" sz="1600" dirty="0"/>
          </a:p>
          <a:p>
            <a:pPr algn="ctr"/>
            <a:r>
              <a:rPr lang="ko-KR" altLang="en-US" dirty="0" err="1"/>
              <a:t>자바빈즈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433DB76-38E6-444B-B2C4-9B2FF633FD3C}"/>
              </a:ext>
            </a:extLst>
          </p:cNvPr>
          <p:cNvSpPr/>
          <p:nvPr/>
        </p:nvSpPr>
        <p:spPr>
          <a:xfrm>
            <a:off x="7382067" y="2889000"/>
            <a:ext cx="2520000" cy="1080000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데이터베이스 처리</a:t>
            </a:r>
            <a:endParaRPr lang="en-US" altLang="ko-KR" sz="1600" dirty="0"/>
          </a:p>
          <a:p>
            <a:pPr algn="ctr"/>
            <a:r>
              <a:rPr lang="ko-KR" altLang="en-US" dirty="0" err="1"/>
              <a:t>자바빈즈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CAC4CEC-38E0-4247-9311-CEA8D22EA7FC}"/>
              </a:ext>
            </a:extLst>
          </p:cNvPr>
          <p:cNvSpPr/>
          <p:nvPr/>
        </p:nvSpPr>
        <p:spPr>
          <a:xfrm>
            <a:off x="270943" y="4413222"/>
            <a:ext cx="1800000" cy="108000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graph.js</a:t>
            </a:r>
          </a:p>
          <a:p>
            <a:pPr algn="ctr"/>
            <a:r>
              <a:rPr lang="en-US" altLang="ko-KR" dirty="0"/>
              <a:t>slideShow.js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653390B-327C-431B-987E-0182F70CCDC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890943" y="3429000"/>
            <a:ext cx="3989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64A5616-F786-4C2A-81EC-46575D9BEBD0}"/>
              </a:ext>
            </a:extLst>
          </p:cNvPr>
          <p:cNvCxnSpPr>
            <a:stCxn id="23" idx="0"/>
            <a:endCxn id="6" idx="2"/>
          </p:cNvCxnSpPr>
          <p:nvPr/>
        </p:nvCxnSpPr>
        <p:spPr>
          <a:xfrm flipV="1">
            <a:off x="1170943" y="3969000"/>
            <a:ext cx="0" cy="444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99214-07F9-4EAE-AB13-DB2D196A4CF4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089933" y="3429000"/>
            <a:ext cx="3731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90BDBB-138A-4E01-9EF9-AC54DA4B0DF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983077" y="3429000"/>
            <a:ext cx="3989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A8C7A2-980F-4D25-8494-C2C2BBFB3659}"/>
              </a:ext>
            </a:extLst>
          </p:cNvPr>
          <p:cNvCxnSpPr>
            <a:stCxn id="9" idx="3"/>
            <a:endCxn id="3" idx="1"/>
          </p:cNvCxnSpPr>
          <p:nvPr/>
        </p:nvCxnSpPr>
        <p:spPr>
          <a:xfrm>
            <a:off x="9902067" y="3429000"/>
            <a:ext cx="3989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65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7AE65-B98E-46B4-A13E-81C1D51A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/>
          <a:lstStyle/>
          <a:p>
            <a:r>
              <a:rPr lang="ko-KR" altLang="en-US" dirty="0"/>
              <a:t>개발 내용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805F918-6D84-4F5E-80D0-0E64E6CB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01091"/>
            <a:ext cx="10515600" cy="1941005"/>
          </a:xfrm>
        </p:spPr>
        <p:txBody>
          <a:bodyPr>
            <a:normAutofit/>
          </a:bodyPr>
          <a:lstStyle/>
          <a:p>
            <a:r>
              <a:rPr lang="en-US" altLang="ko-KR" dirty="0"/>
              <a:t>menu </a:t>
            </a:r>
            <a:r>
              <a:rPr lang="ko-KR" altLang="en-US" dirty="0"/>
              <a:t>클릭 시 교통사고 유형별 통계 그래프를 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menu </a:t>
            </a:r>
            <a:r>
              <a:rPr lang="ko-KR" altLang="en-US" dirty="0"/>
              <a:t>클릭 시 페이지를 </a:t>
            </a:r>
            <a:r>
              <a:rPr lang="en-US" altLang="ko-KR" dirty="0"/>
              <a:t>reload</a:t>
            </a:r>
            <a:r>
              <a:rPr lang="ko-KR" altLang="en-US" dirty="0"/>
              <a:t>하지 않고 그래프 부분만 바꾸는 방식</a:t>
            </a:r>
            <a:endParaRPr lang="en-US" altLang="ko-KR" dirty="0"/>
          </a:p>
          <a:p>
            <a:r>
              <a:rPr lang="ko-KR" altLang="en-US" dirty="0"/>
              <a:t>화살표 클릭 시 </a:t>
            </a:r>
            <a:r>
              <a:rPr lang="en-US" altLang="ko-KR" dirty="0"/>
              <a:t>overflow</a:t>
            </a:r>
            <a:r>
              <a:rPr lang="ko-KR" altLang="en-US" dirty="0"/>
              <a:t>와 </a:t>
            </a:r>
            <a:r>
              <a:rPr lang="en-US" altLang="ko-KR" dirty="0"/>
              <a:t>transition </a:t>
            </a:r>
            <a:r>
              <a:rPr lang="ko-KR" altLang="en-US" dirty="0"/>
              <a:t>사용한 슬라이드 효과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1469D-33C6-4E02-8677-66891D8A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479" y="1292177"/>
            <a:ext cx="7295044" cy="233154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D444F18-673C-4286-903E-B66F046C5D6A}"/>
              </a:ext>
            </a:extLst>
          </p:cNvPr>
          <p:cNvSpPr/>
          <p:nvPr/>
        </p:nvSpPr>
        <p:spPr>
          <a:xfrm>
            <a:off x="3662081" y="1292177"/>
            <a:ext cx="4867835" cy="3496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7918C5C-1DC6-4B39-8354-885109F72AC9}"/>
              </a:ext>
            </a:extLst>
          </p:cNvPr>
          <p:cNvSpPr/>
          <p:nvPr/>
        </p:nvSpPr>
        <p:spPr>
          <a:xfrm>
            <a:off x="2448477" y="3250067"/>
            <a:ext cx="330582" cy="3578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762F4F0-D0C3-4677-A766-9CDB9743B62E}"/>
              </a:ext>
            </a:extLst>
          </p:cNvPr>
          <p:cNvSpPr/>
          <p:nvPr/>
        </p:nvSpPr>
        <p:spPr>
          <a:xfrm>
            <a:off x="9429754" y="3265857"/>
            <a:ext cx="330582" cy="3578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1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7AE65-B98E-46B4-A13E-81C1D51A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/>
          <a:lstStyle/>
          <a:p>
            <a:r>
              <a:rPr lang="ko-KR" altLang="en-US" dirty="0"/>
              <a:t>개발 내용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805F918-6D84-4F5E-80D0-0E64E6CB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8433"/>
            <a:ext cx="10515600" cy="1573453"/>
          </a:xfrm>
        </p:spPr>
        <p:txBody>
          <a:bodyPr/>
          <a:lstStyle/>
          <a:p>
            <a:r>
              <a:rPr lang="ko-KR" altLang="en-US" dirty="0"/>
              <a:t>그래프 데이터는 </a:t>
            </a:r>
            <a:r>
              <a:rPr lang="en-US" altLang="ko-KR" dirty="0"/>
              <a:t>ajax</a:t>
            </a:r>
            <a:r>
              <a:rPr lang="ko-KR" altLang="en-US" dirty="0"/>
              <a:t>를 사용하여 </a:t>
            </a:r>
            <a:r>
              <a:rPr lang="ko-KR" altLang="en-US" dirty="0" err="1"/>
              <a:t>자바빈즈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통해 교통사고 통계 데이터를 가져와서 그래프로 표현</a:t>
            </a:r>
            <a:endParaRPr lang="en-US" altLang="ko-KR" dirty="0"/>
          </a:p>
          <a:p>
            <a:r>
              <a:rPr lang="en-US" altLang="ko-KR" dirty="0"/>
              <a:t>Chart.js </a:t>
            </a:r>
            <a:r>
              <a:rPr lang="ko-KR" altLang="en-US" dirty="0"/>
              <a:t>오픈소스 사용하여 교통사고 통계를 그래프로 표현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76950D-7DC0-4BA8-AC2E-01D8C690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044" y="1795095"/>
            <a:ext cx="1464273" cy="1746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91686C-5A70-45ED-B4D2-28236A37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96" y="1502799"/>
            <a:ext cx="7295044" cy="233154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D0381F7-2F19-4B51-A13D-3965C9A14463}"/>
              </a:ext>
            </a:extLst>
          </p:cNvPr>
          <p:cNvSpPr/>
          <p:nvPr/>
        </p:nvSpPr>
        <p:spPr>
          <a:xfrm>
            <a:off x="1158674" y="1868624"/>
            <a:ext cx="7295044" cy="17469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07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7AE65-B98E-46B4-A13E-81C1D51A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0145"/>
          </a:xfrm>
        </p:spPr>
        <p:txBody>
          <a:bodyPr/>
          <a:lstStyle/>
          <a:p>
            <a:r>
              <a:rPr lang="ko-KR" altLang="en-US" dirty="0"/>
              <a:t>개발 내용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805F918-6D84-4F5E-80D0-0E64E6CB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7511"/>
            <a:ext cx="10515600" cy="1524576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 저장된 데이터를 사고건수에 대해 내림차순으로 정렬</a:t>
            </a:r>
            <a:endParaRPr lang="en-US" altLang="ko-KR" dirty="0"/>
          </a:p>
          <a:p>
            <a:r>
              <a:rPr lang="ko-KR" altLang="en-US" dirty="0" err="1"/>
              <a:t>자바빈즈와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사용하여 데이터를 가져와서 정렬된 순서대로 보여줍니다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A1328A-ABC0-4789-BABA-23E1F533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49" y="1317811"/>
            <a:ext cx="9046866" cy="299732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BE2C3F-C348-4630-95C8-A0D45460D374}"/>
              </a:ext>
            </a:extLst>
          </p:cNvPr>
          <p:cNvSpPr/>
          <p:nvPr/>
        </p:nvSpPr>
        <p:spPr>
          <a:xfrm>
            <a:off x="1479176" y="1837765"/>
            <a:ext cx="8785412" cy="13626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7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7AE65-B98E-46B4-A13E-81C1D51A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0145"/>
          </a:xfrm>
        </p:spPr>
        <p:txBody>
          <a:bodyPr/>
          <a:lstStyle/>
          <a:p>
            <a:r>
              <a:rPr lang="ko-KR" altLang="en-US" dirty="0"/>
              <a:t>개발 내용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805F918-6D84-4F5E-80D0-0E64E6CB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7511"/>
            <a:ext cx="10515600" cy="1524576"/>
          </a:xfrm>
        </p:spPr>
        <p:txBody>
          <a:bodyPr/>
          <a:lstStyle/>
          <a:p>
            <a:r>
              <a:rPr lang="ko-KR" altLang="en-US" dirty="0"/>
              <a:t>로고 클릭 시 페이지 </a:t>
            </a:r>
            <a:r>
              <a:rPr lang="ko-KR" altLang="en-US" dirty="0" err="1"/>
              <a:t>새로고침</a:t>
            </a:r>
            <a:endParaRPr lang="en-US" altLang="ko-KR" dirty="0"/>
          </a:p>
          <a:p>
            <a:r>
              <a:rPr lang="en-US" altLang="ko-KR" dirty="0"/>
              <a:t>footer </a:t>
            </a:r>
            <a:r>
              <a:rPr lang="ko-KR" altLang="en-US" dirty="0"/>
              <a:t>다른 사이트 연결 시 새창으로 열림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47D69-A64F-4ACE-BE5F-A1430E615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3" y="1765416"/>
            <a:ext cx="9878434" cy="7301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2271C9-0429-4CBF-8DA4-7650130E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604" y="2832264"/>
            <a:ext cx="8892791" cy="9899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80D41F-C7C5-4D89-9934-DFA41BB92C22}"/>
              </a:ext>
            </a:extLst>
          </p:cNvPr>
          <p:cNvSpPr/>
          <p:nvPr/>
        </p:nvSpPr>
        <p:spPr>
          <a:xfrm>
            <a:off x="5450540" y="1743213"/>
            <a:ext cx="1281953" cy="306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F1F4770-E955-42CF-9CAA-A0AFB75E1D32}"/>
              </a:ext>
            </a:extLst>
          </p:cNvPr>
          <p:cNvSpPr/>
          <p:nvPr/>
        </p:nvSpPr>
        <p:spPr>
          <a:xfrm>
            <a:off x="4312024" y="3429000"/>
            <a:ext cx="3558988" cy="3272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08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AFF3A-566D-455C-92F5-0BAC99AC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공공데이터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5931CD-36AB-4606-A5B0-2FD328C5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92" y="1690688"/>
            <a:ext cx="6059156" cy="826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9417B4-963B-40F0-AAEE-9EB95C7A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492" y="2846293"/>
            <a:ext cx="6043015" cy="826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3DF5CC-BB7A-43AA-89AA-4D8502211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422" y="3950345"/>
            <a:ext cx="5980630" cy="8269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10D22F-D58C-45C6-A25A-DEE3A5D0B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422" y="5054397"/>
            <a:ext cx="5980630" cy="83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5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E732A-15F7-47B8-91F3-B4BE7813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FAFFABBD-73D6-45D1-A4B3-54FB75D16F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825625"/>
            <a:ext cx="8126413" cy="4351338"/>
          </a:xfrm>
        </p:spPr>
      </p:pic>
    </p:spTree>
    <p:extLst>
      <p:ext uri="{BB962C8B-B14F-4D97-AF65-F5344CB8AC3E}">
        <p14:creationId xmlns:p14="http://schemas.microsoft.com/office/powerpoint/2010/main" val="33691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132</Words>
  <Application>Microsoft Office PowerPoint</Application>
  <PresentationFormat>와이드스크린</PresentationFormat>
  <Paragraphs>34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교통사고 통계 웹</vt:lpstr>
      <vt:lpstr>목차</vt:lpstr>
      <vt:lpstr>설계도</vt:lpstr>
      <vt:lpstr>개발 내용</vt:lpstr>
      <vt:lpstr>개발 내용</vt:lpstr>
      <vt:lpstr>개발 내용</vt:lpstr>
      <vt:lpstr>개발 내용</vt:lpstr>
      <vt:lpstr>공공데이터</vt:lpstr>
      <vt:lpstr>시연 영상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웹서버구축 – 프로젝트 빅데이터 20175105 곽영주</dc:title>
  <dc:creator>YeongJu</dc:creator>
  <cp:lastModifiedBy>YeongJu</cp:lastModifiedBy>
  <cp:revision>58</cp:revision>
  <dcterms:created xsi:type="dcterms:W3CDTF">2021-05-30T15:11:08Z</dcterms:created>
  <dcterms:modified xsi:type="dcterms:W3CDTF">2021-06-11T13:50:06Z</dcterms:modified>
</cp:coreProperties>
</file>